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298" r:id="rId7"/>
    <p:sldId id="303" r:id="rId8"/>
    <p:sldId id="297" r:id="rId9"/>
    <p:sldId id="299" r:id="rId10"/>
    <p:sldId id="300" r:id="rId11"/>
    <p:sldId id="301" r:id="rId12"/>
    <p:sldId id="304" r:id="rId13"/>
    <p:sldId id="30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91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12FDBBD1-1F7B-4EF4-B524-B32DC7C82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7" r="32093"/>
          <a:stretch/>
        </p:blipFill>
        <p:spPr>
          <a:xfrm>
            <a:off x="20" y="10"/>
            <a:ext cx="4657324" cy="6857990"/>
          </a:xfrm>
          <a:prstGeom prst="rect">
            <a:avLst/>
          </a:prstGeom>
        </p:spPr>
      </p:pic>
      <p:pic>
        <p:nvPicPr>
          <p:cNvPr id="1026" name="Picture 2" descr="Download Pokemon Gif Image With No Background Gen 1 Pokemon Pixel Art,  Super Mario, Pac Man Transparent Png – Pngset.com">
            <a:extLst>
              <a:ext uri="{FF2B5EF4-FFF2-40B4-BE49-F238E27FC236}">
                <a16:creationId xmlns:a16="http://schemas.microsoft.com/office/drawing/2014/main" id="{7C7F1006-0226-43EF-BC39-8159DF76B1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9" r="11066" b="-1"/>
          <a:stretch/>
        </p:blipFill>
        <p:spPr bwMode="auto">
          <a:xfrm>
            <a:off x="4657346" y="10"/>
            <a:ext cx="753465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Ultimate Pokedex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The collection of masters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4BDEE-B3C1-4C9F-9D1C-4E444A6BB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849" y="1348844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/>
              <a:t>Questions?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 descr="Transparent Bits Png - 8 Bit Pokemon Transparent Png, Png Download ,  Transparent Png Image - PNGitem">
            <a:extLst>
              <a:ext uri="{FF2B5EF4-FFF2-40B4-BE49-F238E27FC236}">
                <a16:creationId xmlns:a16="http://schemas.microsoft.com/office/drawing/2014/main" id="{7A4AEB4B-6B6E-4352-A47E-DA8BBFA24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66549" y="1650182"/>
            <a:ext cx="3513108" cy="3575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726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177300-5701-429C-AEE6-E46AEED3F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8C3F8-ACD7-4C51-A53D-1E9CE0AEA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2386584"/>
            <a:ext cx="6281928" cy="3648456"/>
          </a:xfrm>
        </p:spPr>
        <p:txBody>
          <a:bodyPr>
            <a:normAutofit/>
          </a:bodyPr>
          <a:lstStyle/>
          <a:p>
            <a:r>
              <a:rPr lang="en-US" sz="2000" dirty="0"/>
              <a:t>Introduction</a:t>
            </a:r>
          </a:p>
          <a:p>
            <a:r>
              <a:rPr lang="en-US" sz="2000" dirty="0"/>
              <a:t>App Description</a:t>
            </a:r>
          </a:p>
          <a:p>
            <a:r>
              <a:rPr lang="en-US" sz="2000" dirty="0"/>
              <a:t>Project Requirements For Collection</a:t>
            </a:r>
          </a:p>
          <a:p>
            <a:r>
              <a:rPr lang="en-US" sz="2000" dirty="0"/>
              <a:t>Main App Capabilities and Features</a:t>
            </a:r>
          </a:p>
          <a:p>
            <a:r>
              <a:rPr lang="en-US" sz="2000" dirty="0"/>
              <a:t>Minimum Viable Product</a:t>
            </a:r>
          </a:p>
          <a:p>
            <a:r>
              <a:rPr lang="en-US" sz="2000" dirty="0"/>
              <a:t>Future Development Efforts</a:t>
            </a:r>
            <a:endParaRPr lang="en-US" dirty="0"/>
          </a:p>
        </p:txBody>
      </p:sp>
      <p:pic>
        <p:nvPicPr>
          <p:cNvPr id="2050" name="Picture 2" descr="Pokemon 8 Bit Psyduck, HD Png Download - kindpng">
            <a:extLst>
              <a:ext uri="{FF2B5EF4-FFF2-40B4-BE49-F238E27FC236}">
                <a16:creationId xmlns:a16="http://schemas.microsoft.com/office/drawing/2014/main" id="{8815A3BC-DFAB-401E-AEF7-CD9712F4E5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7" r="16613" b="-1"/>
          <a:stretch/>
        </p:blipFill>
        <p:spPr bwMode="auto">
          <a:xfrm>
            <a:off x="7837371" y="237744"/>
            <a:ext cx="4124416" cy="6382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31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Download Pokemon Stuff &amp; Stuff - 8 Bit Pokemon Gif - Full Size PNG Image -  PNGkit">
            <a:extLst>
              <a:ext uri="{FF2B5EF4-FFF2-40B4-BE49-F238E27FC236}">
                <a16:creationId xmlns:a16="http://schemas.microsoft.com/office/drawing/2014/main" id="{44ECB5CC-0E6A-402B-ADFF-E206328512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0" r="9091" b="4747"/>
          <a:stretch/>
        </p:blipFill>
        <p:spPr bwMode="auto">
          <a:xfrm>
            <a:off x="20" y="-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EBC9BE-0819-494E-AD55-18FA3089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 sz="3700" dirty="0"/>
              <a:t>Welcome to the ULTIMATE Pok</a:t>
            </a:r>
            <a:r>
              <a:rPr lang="en-US" sz="4000" dirty="0"/>
              <a:t>é</a:t>
            </a:r>
            <a:r>
              <a:rPr lang="en-US" sz="3700" dirty="0"/>
              <a:t>dex!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A0D36-CD2D-42BB-9D70-1FE05252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043" y="2538920"/>
            <a:ext cx="4602152" cy="348006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1400" dirty="0"/>
          </a:p>
          <a:p>
            <a:pPr>
              <a:lnSpc>
                <a:spcPct val="90000"/>
              </a:lnSpc>
            </a:pPr>
            <a:r>
              <a:rPr lang="en-US" sz="2000" b="1" dirty="0"/>
              <a:t>Are you a Pokémon master?</a:t>
            </a:r>
          </a:p>
          <a:p>
            <a:pPr>
              <a:lnSpc>
                <a:spcPct val="90000"/>
              </a:lnSpc>
            </a:pPr>
            <a:endParaRPr lang="en-US" sz="3200" b="1" dirty="0"/>
          </a:p>
          <a:p>
            <a:pPr marL="0" indent="0">
              <a:lnSpc>
                <a:spcPct val="90000"/>
              </a:lnSpc>
              <a:buNone/>
            </a:pP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4000" b="1" dirty="0"/>
              <a:t>Get ready for blast off!</a:t>
            </a:r>
          </a:p>
        </p:txBody>
      </p:sp>
    </p:spTree>
    <p:extLst>
      <p:ext uri="{BB962C8B-B14F-4D97-AF65-F5344CB8AC3E}">
        <p14:creationId xmlns:p14="http://schemas.microsoft.com/office/powerpoint/2010/main" val="1197633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196" name="Picture 4" descr="Evee - 8 Bit Pokemon Eevee PNG Image | Transparent PNG Free Download on  SeekPNG">
            <a:extLst>
              <a:ext uri="{FF2B5EF4-FFF2-40B4-BE49-F238E27FC236}">
                <a16:creationId xmlns:a16="http://schemas.microsoft.com/office/drawing/2014/main" id="{F8D2978A-0F06-4B3A-8E90-C5B7B5EC0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501" y="783690"/>
            <a:ext cx="3406261" cy="294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Blastoise 8-bit Pokemon Glossy Sticker | Etsy">
            <a:extLst>
              <a:ext uri="{FF2B5EF4-FFF2-40B4-BE49-F238E27FC236}">
                <a16:creationId xmlns:a16="http://schemas.microsoft.com/office/drawing/2014/main" id="{892F88CE-A5ED-473B-8D36-14E546E64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50663" y="648229"/>
            <a:ext cx="3220765" cy="3220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Pokémon Pixel Art - 8 Bit Sprites Pokemon - Free Transparent PNG Clipart  Images Download">
            <a:extLst>
              <a:ext uri="{FF2B5EF4-FFF2-40B4-BE49-F238E27FC236}">
                <a16:creationId xmlns:a16="http://schemas.microsoft.com/office/drawing/2014/main" id="{F2361982-A13F-42DD-AB50-14ECA7393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86489" y="1200955"/>
            <a:ext cx="3406263" cy="211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A0B685E-5162-4E10-98F2-9511FD9E2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4216139"/>
            <a:ext cx="12192000" cy="264186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249" y="4380353"/>
            <a:ext cx="11859768" cy="231343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FC444-5BEB-4C4F-8CEF-AB2B51DC0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776" y="4495893"/>
            <a:ext cx="5588000" cy="1923571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What is THE Ultimate Pokedex?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881334"/>
            <a:ext cx="0" cy="1152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6119B-AFFC-4013-B14D-6315F69DD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6" y="4495893"/>
            <a:ext cx="5624355" cy="192357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This is available for ages 9 to 99+</a:t>
            </a:r>
          </a:p>
          <a:p>
            <a:r>
              <a:rPr lang="en-US" sz="1600" dirty="0"/>
              <a:t>Allows users to collect any Pokémon of their choosing</a:t>
            </a:r>
          </a:p>
          <a:p>
            <a:r>
              <a:rPr lang="en-US" sz="1600" dirty="0"/>
              <a:t>Every Pokémon types available</a:t>
            </a:r>
          </a:p>
          <a:p>
            <a:r>
              <a:rPr lang="en-US" sz="1600" dirty="0"/>
              <a:t>Knowledge about Pokémon types given to Collectors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507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43B7B-5388-4A6C-9D0B-42E227E5AEE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Project Requirements for Collection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5472476-EACF-4B9B-BF68-94475C8D5C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2458333"/>
              </p:ext>
            </p:extLst>
          </p:nvPr>
        </p:nvGraphicFramePr>
        <p:xfrm>
          <a:off x="1066800" y="2103438"/>
          <a:ext cx="10058400" cy="394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83302397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4165918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Accomplished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109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Homepage for New 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Homepage generates random collections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2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Login/Signup for New 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Users taken to login/signup page for account generation.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357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Dashboard for Personal Collections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Dashboard for User account w/ personalized Pokémon collection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604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User’s Personal Collection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Users can add, remove, or update specific Pokémon within their collection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804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Search for Pokémon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Users can search for specific Pokémon via search bar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13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Logout Option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Users can click on logout button to exit account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961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389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A9D94-36B5-40FF-9CB2-372CD9FB2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Main capabilities and Features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122" name="Picture 2" descr="8-bit pokemon | ashdoun">
            <a:extLst>
              <a:ext uri="{FF2B5EF4-FFF2-40B4-BE49-F238E27FC236}">
                <a16:creationId xmlns:a16="http://schemas.microsoft.com/office/drawing/2014/main" id="{6A23E467-385F-481C-8936-AD66E19FC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05256" y="1230863"/>
            <a:ext cx="4414438" cy="441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3383A-16A8-4F4E-9E02-F2049EF7C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r>
              <a:rPr lang="en-US" dirty="0"/>
              <a:t>MySQL database for storing information into the collection</a:t>
            </a:r>
          </a:p>
          <a:p>
            <a:r>
              <a:rPr lang="en-US" dirty="0"/>
              <a:t>Express Handlebar files for generating the homepage, user login/signup page, and user dashboard page</a:t>
            </a:r>
          </a:p>
          <a:p>
            <a:r>
              <a:rPr lang="en-US" dirty="0"/>
              <a:t>JavaScript Files for:</a:t>
            </a:r>
          </a:p>
          <a:p>
            <a:pPr lvl="1"/>
            <a:r>
              <a:rPr lang="en-US" dirty="0"/>
              <a:t>Addition, removal, and updates to collection</a:t>
            </a:r>
          </a:p>
          <a:p>
            <a:pPr lvl="1"/>
            <a:r>
              <a:rPr lang="en-US" dirty="0"/>
              <a:t>login, logout, and signup functionality</a:t>
            </a:r>
          </a:p>
          <a:p>
            <a:pPr lvl="1"/>
            <a:r>
              <a:rPr lang="en-US" dirty="0"/>
              <a:t>seed files for seeding placeholder data in the database</a:t>
            </a:r>
          </a:p>
          <a:p>
            <a:pPr lvl="1"/>
            <a:r>
              <a:rPr lang="en-US" dirty="0"/>
              <a:t>Server.js file for connection and session information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0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A538DD-F892-4E0D-8FEC-BD21C7D7A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982"/>
            <a:ext cx="10058400" cy="473506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Minimum Viable Product</a:t>
            </a:r>
          </a:p>
        </p:txBody>
      </p:sp>
      <p:graphicFrame>
        <p:nvGraphicFramePr>
          <p:cNvPr id="17" name="Table 4">
            <a:extLst>
              <a:ext uri="{FF2B5EF4-FFF2-40B4-BE49-F238E27FC236}">
                <a16:creationId xmlns:a16="http://schemas.microsoft.com/office/drawing/2014/main" id="{5408F2EE-C156-4C36-9B7B-4262B57BB4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4792455"/>
              </p:ext>
            </p:extLst>
          </p:nvPr>
        </p:nvGraphicFramePr>
        <p:xfrm>
          <a:off x="0" y="612648"/>
          <a:ext cx="12192000" cy="63825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790493">
                  <a:extLst>
                    <a:ext uri="{9D8B030D-6E8A-4147-A177-3AD203B41FA5}">
                      <a16:colId xmlns:a16="http://schemas.microsoft.com/office/drawing/2014/main" val="184476312"/>
                    </a:ext>
                  </a:extLst>
                </a:gridCol>
                <a:gridCol w="4611014">
                  <a:extLst>
                    <a:ext uri="{9D8B030D-6E8A-4147-A177-3AD203B41FA5}">
                      <a16:colId xmlns:a16="http://schemas.microsoft.com/office/drawing/2014/main" val="2369143533"/>
                    </a:ext>
                  </a:extLst>
                </a:gridCol>
                <a:gridCol w="3790493">
                  <a:extLst>
                    <a:ext uri="{9D8B030D-6E8A-4147-A177-3AD203B41FA5}">
                      <a16:colId xmlns:a16="http://schemas.microsoft.com/office/drawing/2014/main" val="1305914495"/>
                    </a:ext>
                  </a:extLst>
                </a:gridCol>
              </a:tblGrid>
              <a:tr h="276607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Features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Description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/>
                        <a:t>Required/Optional/Cosmetic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3746347854"/>
                  </a:ext>
                </a:extLst>
              </a:tr>
              <a:tr h="543609"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Search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r>
                        <a:rPr lang="en-US" sz="1350" b="1"/>
                        <a:t>Users can search for Pokémon by their name and/or id # 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Required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2989840459"/>
                  </a:ext>
                </a:extLst>
              </a:tr>
              <a:tr h="1028978"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Login/Signup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r>
                        <a:rPr lang="en-US" sz="1350" b="1" dirty="0"/>
                        <a:t>By hitting the login button, users have two options: Returning users can login to their account. New users can create an account by signing up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Required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2629852429"/>
                  </a:ext>
                </a:extLst>
              </a:tr>
              <a:tr h="786294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Homepage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r>
                        <a:rPr lang="en-US" sz="1350" b="1" dirty="0"/>
                        <a:t>Homepage will contain a sample collection of random Pokémon, a login button, and a search bar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Required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4142632882"/>
                  </a:ext>
                </a:extLst>
              </a:tr>
              <a:tr h="543609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Dashboard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Once users create/login to their account, then a dashboard with their collection will be present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Required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3380380819"/>
                  </a:ext>
                </a:extLst>
              </a:tr>
              <a:tr h="786294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User’s Pokémon Collection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User’s will have a personalized Pokémon collection that allows them to add, remove, or update any of their Pokémon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Required</a:t>
                      </a:r>
                    </a:p>
                    <a:p>
                      <a:pPr algn="ctr"/>
                      <a:r>
                        <a:rPr lang="en-US" sz="1350" b="1" dirty="0"/>
                        <a:t>Cosmetic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2601045857"/>
                  </a:ext>
                </a:extLst>
              </a:tr>
              <a:tr h="786294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Pokemon Card Information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Each Pokémon within the collections will contain card with their name, element type, abilities, strengths, and weaknesses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Required</a:t>
                      </a:r>
                    </a:p>
                    <a:p>
                      <a:pPr algn="ctr"/>
                      <a:r>
                        <a:rPr lang="en-US" sz="1350" b="1" dirty="0"/>
                        <a:t>Cosmetic</a:t>
                      </a:r>
                    </a:p>
                    <a:p>
                      <a:pPr algn="ctr"/>
                      <a:endParaRPr lang="en-US" sz="1350" b="1" dirty="0"/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764933187"/>
                  </a:ext>
                </a:extLst>
              </a:tr>
              <a:tr h="543609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Logout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Users will have a logout option once they are done with their session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Required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448442596"/>
                  </a:ext>
                </a:extLst>
              </a:tr>
              <a:tr h="543609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Player Search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Users can find other players within their region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Optional</a:t>
                      </a:r>
                    </a:p>
                    <a:p>
                      <a:pPr algn="ctr"/>
                      <a:r>
                        <a:rPr lang="en-US" sz="1350" b="1" dirty="0"/>
                        <a:t>Ice-boxed for now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87705124"/>
                  </a:ext>
                </a:extLst>
              </a:tr>
              <a:tr h="543609">
                <a:tc>
                  <a:txBody>
                    <a:bodyPr/>
                    <a:lstStyle/>
                    <a:p>
                      <a:pPr algn="ctr"/>
                      <a:r>
                        <a:rPr lang="en-US" sz="1350" b="1"/>
                        <a:t>User Collection Share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Users can share their own collection with others</a:t>
                      </a:r>
                    </a:p>
                  </a:txBody>
                  <a:tcPr marL="58517" marR="58517" marT="29259" marB="2925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b="1" dirty="0"/>
                        <a:t>Optional</a:t>
                      </a:r>
                    </a:p>
                    <a:p>
                      <a:pPr algn="ctr"/>
                      <a:r>
                        <a:rPr lang="en-US" sz="1350" b="1" dirty="0"/>
                        <a:t>Ice-Boxed for now</a:t>
                      </a:r>
                    </a:p>
                  </a:txBody>
                  <a:tcPr marL="58517" marR="58517" marT="29259" marB="29259"/>
                </a:tc>
                <a:extLst>
                  <a:ext uri="{0D108BD9-81ED-4DB2-BD59-A6C34878D82A}">
                    <a16:rowId xmlns:a16="http://schemas.microsoft.com/office/drawing/2014/main" val="2396315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0218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13D5B-D754-42EB-9E4E-131279520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3567774"/>
            <a:ext cx="4602152" cy="939074"/>
          </a:xfrm>
        </p:spPr>
        <p:txBody>
          <a:bodyPr>
            <a:normAutofit/>
          </a:bodyPr>
          <a:lstStyle/>
          <a:p>
            <a:r>
              <a:rPr lang="en-US" sz="3200"/>
              <a:t>Further Developments</a:t>
            </a:r>
          </a:p>
        </p:txBody>
      </p:sp>
      <p:pic>
        <p:nvPicPr>
          <p:cNvPr id="6148" name="Picture 4" descr="8 Bit Porygon - Simple Pixel Art Pokemon - 1184x1184 PNG Download - PNGkit">
            <a:extLst>
              <a:ext uri="{FF2B5EF4-FFF2-40B4-BE49-F238E27FC236}">
                <a16:creationId xmlns:a16="http://schemas.microsoft.com/office/drawing/2014/main" id="{F3BF5119-3228-4DEF-8DE2-E6AA64AA4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8" y="1114180"/>
            <a:ext cx="5060992" cy="460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Fennekin Using Flamethrower - 8 Bit Pokemon Sprites PNG Image | Transparent  PNG Free Download on SeekPNG">
            <a:extLst>
              <a:ext uri="{FF2B5EF4-FFF2-40B4-BE49-F238E27FC236}">
                <a16:creationId xmlns:a16="http://schemas.microsoft.com/office/drawing/2014/main" id="{CA6DBC28-399E-4033-89EF-F0B297EC2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3708" y="564693"/>
            <a:ext cx="4259179" cy="286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EC28F-B1AD-4A34-9F29-BAD31EEF0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6137" y="4555671"/>
            <a:ext cx="4602152" cy="146331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Users can find others in their area</a:t>
            </a:r>
          </a:p>
          <a:p>
            <a:pPr>
              <a:lnSpc>
                <a:spcPct val="100000"/>
              </a:lnSpc>
            </a:pPr>
            <a:r>
              <a:rPr lang="en-US" dirty="0"/>
              <a:t>Sending friend requests to other players via name or id #</a:t>
            </a:r>
          </a:p>
          <a:p>
            <a:pPr>
              <a:lnSpc>
                <a:spcPct val="100000"/>
              </a:lnSpc>
            </a:pPr>
            <a:r>
              <a:rPr lang="en-US" dirty="0"/>
              <a:t>Teams generated based on strength for team battles</a:t>
            </a:r>
          </a:p>
          <a:p>
            <a:pPr>
              <a:lnSpc>
                <a:spcPct val="100000"/>
              </a:lnSpc>
            </a:pPr>
            <a:r>
              <a:rPr lang="en-US" dirty="0"/>
              <a:t>Caught and Customized name for Pokémon in collection</a:t>
            </a:r>
          </a:p>
        </p:txBody>
      </p:sp>
    </p:spTree>
    <p:extLst>
      <p:ext uri="{BB962C8B-B14F-4D97-AF65-F5344CB8AC3E}">
        <p14:creationId xmlns:p14="http://schemas.microsoft.com/office/powerpoint/2010/main" val="196865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218" name="Picture 2" descr="Pokemon En 8 Bits, HD Png Download - kindpng">
            <a:extLst>
              <a:ext uri="{FF2B5EF4-FFF2-40B4-BE49-F238E27FC236}">
                <a16:creationId xmlns:a16="http://schemas.microsoft.com/office/drawing/2014/main" id="{EBA110EF-4D91-4D9B-89AC-D7AFEAFCC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53288" y="648231"/>
            <a:ext cx="4059727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370878C7-7719-40BD-AA97-751A85670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9223" name="Rectangle 138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A94B4-9BEF-4CB6-9B97-C1DF2B183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34" y="4495894"/>
            <a:ext cx="4942542" cy="1371600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Heroku App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634895"/>
            <a:ext cx="0" cy="1152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306E8-4420-41AC-9633-C20BE82FC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6" y="4495894"/>
            <a:ext cx="4978899" cy="1444718"/>
          </a:xfrm>
        </p:spPr>
        <p:txBody>
          <a:bodyPr anchor="ctr">
            <a:normAutofit/>
          </a:bodyPr>
          <a:lstStyle/>
          <a:p>
            <a:r>
              <a:rPr lang="en-US" b="1" dirty="0"/>
              <a:t>Link to Deployed Application:</a:t>
            </a:r>
          </a:p>
          <a:p>
            <a:pPr marL="0" indent="0">
              <a:buNone/>
            </a:pPr>
            <a:r>
              <a:rPr lang="en-US" b="1" dirty="0"/>
              <a:t>	https://unh-pokedex.herokuapp.com/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29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{7BB5B278-039A-403D-98F7-0DE7828F648B}tf56219246_win32</Template>
  <TotalTime>167</TotalTime>
  <Words>475</Words>
  <Application>Microsoft Office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Avenir Next LT Pro</vt:lpstr>
      <vt:lpstr>Avenir Next LT Pro Light</vt:lpstr>
      <vt:lpstr>Garamond</vt:lpstr>
      <vt:lpstr>SavonVTI</vt:lpstr>
      <vt:lpstr>Ultimate Pokedex</vt:lpstr>
      <vt:lpstr>Agenda</vt:lpstr>
      <vt:lpstr>Welcome to the ULTIMATE Pokédex!</vt:lpstr>
      <vt:lpstr>What is THE Ultimate Pokedex?</vt:lpstr>
      <vt:lpstr>Project Requirements for Collection</vt:lpstr>
      <vt:lpstr>Main capabilities and Features</vt:lpstr>
      <vt:lpstr>Minimum Viable Product</vt:lpstr>
      <vt:lpstr>Further Developments</vt:lpstr>
      <vt:lpstr>Heroku App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Ultimate pokedex</dc:title>
  <dc:creator>Lawrence Blundo</dc:creator>
  <cp:lastModifiedBy>Shannon</cp:lastModifiedBy>
  <cp:revision>6</cp:revision>
  <dcterms:created xsi:type="dcterms:W3CDTF">2022-04-06T22:42:56Z</dcterms:created>
  <dcterms:modified xsi:type="dcterms:W3CDTF">2022-04-09T13:05:35Z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